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53" d="100"/>
          <a:sy n="53" d="100"/>
        </p:scale>
        <p:origin x="-1204" y="-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ABAD8-9155-4000-AEC3-4ADE8D1D52C7}" type="datetimeFigureOut">
              <a:rPr lang="fr-FR" smtClean="0"/>
              <a:t>20/12/2013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C54A5-753D-4FE8-81EF-B95FC570BD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6312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ABAD8-9155-4000-AEC3-4ADE8D1D52C7}" type="datetimeFigureOut">
              <a:rPr lang="fr-FR" smtClean="0"/>
              <a:t>20/12/2013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C54A5-753D-4FE8-81EF-B95FC570BD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457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ABAD8-9155-4000-AEC3-4ADE8D1D52C7}" type="datetimeFigureOut">
              <a:rPr lang="fr-FR" smtClean="0"/>
              <a:t>20/12/2013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C54A5-753D-4FE8-81EF-B95FC570BD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4928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ABAD8-9155-4000-AEC3-4ADE8D1D52C7}" type="datetimeFigureOut">
              <a:rPr lang="fr-FR" smtClean="0"/>
              <a:t>20/12/2013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C54A5-753D-4FE8-81EF-B95FC570BD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3143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ABAD8-9155-4000-AEC3-4ADE8D1D52C7}" type="datetimeFigureOut">
              <a:rPr lang="fr-FR" smtClean="0"/>
              <a:t>20/12/2013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C54A5-753D-4FE8-81EF-B95FC570BD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7964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ABAD8-9155-4000-AEC3-4ADE8D1D52C7}" type="datetimeFigureOut">
              <a:rPr lang="fr-FR" smtClean="0"/>
              <a:t>20/12/2013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C54A5-753D-4FE8-81EF-B95FC570BD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345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ABAD8-9155-4000-AEC3-4ADE8D1D52C7}" type="datetimeFigureOut">
              <a:rPr lang="fr-FR" smtClean="0"/>
              <a:t>20/12/2013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C54A5-753D-4FE8-81EF-B95FC570BD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5663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ABAD8-9155-4000-AEC3-4ADE8D1D52C7}" type="datetimeFigureOut">
              <a:rPr lang="fr-FR" smtClean="0"/>
              <a:t>20/12/2013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C54A5-753D-4FE8-81EF-B95FC570BD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7088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ABAD8-9155-4000-AEC3-4ADE8D1D52C7}" type="datetimeFigureOut">
              <a:rPr lang="fr-FR" smtClean="0"/>
              <a:t>20/12/2013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C54A5-753D-4FE8-81EF-B95FC570BD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5866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ABAD8-9155-4000-AEC3-4ADE8D1D52C7}" type="datetimeFigureOut">
              <a:rPr lang="fr-FR" smtClean="0"/>
              <a:t>20/12/2013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C54A5-753D-4FE8-81EF-B95FC570BD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9082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ABAD8-9155-4000-AEC3-4ADE8D1D52C7}" type="datetimeFigureOut">
              <a:rPr lang="fr-FR" smtClean="0"/>
              <a:t>20/12/2013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C54A5-753D-4FE8-81EF-B95FC570BD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3796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7ABAD8-9155-4000-AEC3-4ADE8D1D52C7}" type="datetimeFigureOut">
              <a:rPr lang="fr-FR" smtClean="0"/>
              <a:t>20/12/2013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DC54A5-753D-4FE8-81EF-B95FC570BD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6369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1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711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3779838" y="3405188"/>
            <a:ext cx="4968875" cy="67151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fr-FR" dirty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4, 3, 2, 1 jours de traitement-semaine</a:t>
            </a:r>
          </a:p>
          <a:p>
            <a:pPr algn="ctr">
              <a:defRPr/>
            </a:pPr>
            <a:r>
              <a:rPr lang="fr-FR" dirty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sous  Combinaisons Quadruples Innovantes</a:t>
            </a:r>
            <a:r>
              <a:rPr lang="fr-FR" sz="2000" dirty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</a:t>
            </a:r>
          </a:p>
        </p:txBody>
      </p:sp>
      <p:sp>
        <p:nvSpPr>
          <p:cNvPr id="9" name="Flèche droite 7"/>
          <p:cNvSpPr>
            <a:spLocks noChangeArrowheads="1"/>
          </p:cNvSpPr>
          <p:nvPr/>
        </p:nvSpPr>
        <p:spPr bwMode="auto">
          <a:xfrm>
            <a:off x="3491880" y="3789363"/>
            <a:ext cx="576263" cy="255587"/>
          </a:xfrm>
          <a:prstGeom prst="rightArrow">
            <a:avLst>
              <a:gd name="adj1" fmla="val 50000"/>
              <a:gd name="adj2" fmla="val 25134"/>
            </a:avLst>
          </a:prstGeom>
          <a:solidFill>
            <a:srgbClr val="FDFBAF"/>
          </a:solidFill>
          <a:ln w="31750" algn="ctr">
            <a:solidFill>
              <a:srgbClr val="9933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fr-FR">
              <a:solidFill>
                <a:prstClr val="white"/>
              </a:solidFill>
              <a:latin typeface="+mn-lt"/>
              <a:cs typeface="+mn-cs"/>
            </a:endParaRPr>
          </a:p>
        </p:txBody>
      </p:sp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3419475" y="3213100"/>
            <a:ext cx="360363" cy="2371725"/>
          </a:xfrm>
          <a:prstGeom prst="rect">
            <a:avLst/>
          </a:prstGeom>
          <a:solidFill>
            <a:schemeClr val="bg2">
              <a:alpha val="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fr-FR" sz="800">
              <a:solidFill>
                <a:srgbClr val="000000"/>
              </a:solidFill>
              <a:latin typeface="Antique Olive" pitchFamily="34" charset="0"/>
              <a:ea typeface="MS PGothic"/>
              <a:cs typeface="MS PGothic"/>
            </a:endParaRPr>
          </a:p>
          <a:p>
            <a:pPr algn="ctr">
              <a:spcBef>
                <a:spcPct val="50000"/>
              </a:spcBef>
            </a:pPr>
            <a:endParaRPr lang="fr-FR" sz="2000" b="1">
              <a:solidFill>
                <a:srgbClr val="FFFFFF"/>
              </a:solidFill>
              <a:latin typeface="Antique Olive" pitchFamily="34" charset="0"/>
              <a:ea typeface="MS PGothic"/>
              <a:cs typeface="MS PGothic"/>
            </a:endParaRPr>
          </a:p>
          <a:p>
            <a:pPr algn="ctr">
              <a:spcBef>
                <a:spcPct val="50000"/>
              </a:spcBef>
            </a:pPr>
            <a:r>
              <a:rPr lang="fr-FR" sz="2000" b="1">
                <a:solidFill>
                  <a:srgbClr val="FFFFFF"/>
                </a:solidFill>
                <a:latin typeface="Antique Olive" pitchFamily="34" charset="0"/>
                <a:ea typeface="MS PGothic"/>
                <a:cs typeface="MS PGothic"/>
              </a:rPr>
              <a:t>5</a:t>
            </a:r>
          </a:p>
          <a:p>
            <a:pPr algn="ctr">
              <a:spcBef>
                <a:spcPct val="50000"/>
              </a:spcBef>
            </a:pPr>
            <a:endParaRPr lang="fr-FR" sz="2000" b="1">
              <a:solidFill>
                <a:srgbClr val="FFFFFF"/>
              </a:solidFill>
              <a:latin typeface="Antique Olive" pitchFamily="34" charset="0"/>
              <a:ea typeface="MS PGothic"/>
              <a:cs typeface="MS PGothic"/>
            </a:endParaRPr>
          </a:p>
          <a:p>
            <a:pPr algn="ctr">
              <a:spcBef>
                <a:spcPct val="50000"/>
              </a:spcBef>
            </a:pPr>
            <a:endParaRPr lang="fr-FR" sz="2000" b="1">
              <a:solidFill>
                <a:srgbClr val="FFFFFF"/>
              </a:solidFill>
              <a:latin typeface="Antique Olive" pitchFamily="34" charset="0"/>
              <a:ea typeface="MS PGothic"/>
              <a:cs typeface="MS PGothic"/>
            </a:endParaRPr>
          </a:p>
          <a:p>
            <a:pPr algn="ctr">
              <a:spcBef>
                <a:spcPct val="50000"/>
              </a:spcBef>
            </a:pPr>
            <a:endParaRPr lang="fr-FR" sz="1400">
              <a:solidFill>
                <a:srgbClr val="FFFFFF"/>
              </a:solidFill>
              <a:latin typeface="Trebuchet MS" pitchFamily="34" charset="0"/>
              <a:ea typeface="MS PGothic"/>
              <a:cs typeface="MS PGothic"/>
            </a:endParaRP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3779838" y="4076700"/>
            <a:ext cx="1008062" cy="1527175"/>
          </a:xfrm>
          <a:prstGeom prst="rect">
            <a:avLst/>
          </a:prstGeom>
          <a:solidFill>
            <a:schemeClr val="bg2">
              <a:alpha val="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fr-FR" sz="800">
              <a:solidFill>
                <a:srgbClr val="000000"/>
              </a:solidFill>
              <a:latin typeface="Antique Olive" pitchFamily="34" charset="0"/>
              <a:ea typeface="MS PGothic"/>
              <a:cs typeface="MS PGothic"/>
            </a:endParaRPr>
          </a:p>
          <a:p>
            <a:pPr algn="ctr">
              <a:spcBef>
                <a:spcPct val="50000"/>
              </a:spcBef>
            </a:pPr>
            <a:endParaRPr lang="fr-FR" sz="500" b="1">
              <a:solidFill>
                <a:srgbClr val="FFFFFF"/>
              </a:solidFill>
              <a:latin typeface="Antique Olive" pitchFamily="34" charset="0"/>
              <a:ea typeface="MS PGothic"/>
              <a:cs typeface="MS PGothic"/>
            </a:endParaRPr>
          </a:p>
          <a:p>
            <a:pPr algn="ctr">
              <a:spcBef>
                <a:spcPct val="50000"/>
              </a:spcBef>
            </a:pPr>
            <a:r>
              <a:rPr lang="fr-FR" sz="2000" b="1">
                <a:solidFill>
                  <a:srgbClr val="FFFFFF"/>
                </a:solidFill>
                <a:latin typeface="Antique Olive" pitchFamily="34" charset="0"/>
                <a:ea typeface="MS PGothic"/>
                <a:cs typeface="MS PGothic"/>
              </a:rPr>
              <a:t>4</a:t>
            </a:r>
          </a:p>
          <a:p>
            <a:pPr algn="ctr">
              <a:spcBef>
                <a:spcPct val="50000"/>
              </a:spcBef>
            </a:pPr>
            <a:endParaRPr lang="fr-FR" sz="2000" b="1">
              <a:solidFill>
                <a:srgbClr val="FFFFFF"/>
              </a:solidFill>
              <a:latin typeface="Antique Olive" pitchFamily="34" charset="0"/>
              <a:ea typeface="MS PGothic"/>
              <a:cs typeface="MS PGothic"/>
            </a:endParaRPr>
          </a:p>
          <a:p>
            <a:pPr algn="ctr">
              <a:spcBef>
                <a:spcPct val="50000"/>
              </a:spcBef>
            </a:pPr>
            <a:endParaRPr lang="fr-FR" sz="1200" b="1">
              <a:solidFill>
                <a:srgbClr val="FFFFFF"/>
              </a:solidFill>
              <a:latin typeface="Antique Olive" pitchFamily="34" charset="0"/>
              <a:ea typeface="MS PGothic"/>
              <a:cs typeface="MS PGothic"/>
            </a:endParaRPr>
          </a:p>
        </p:txBody>
      </p:sp>
      <p:sp>
        <p:nvSpPr>
          <p:cNvPr id="33797" name="Text Box 5"/>
          <p:cNvSpPr txBox="1">
            <a:spLocks noChangeArrowheads="1"/>
          </p:cNvSpPr>
          <p:nvPr/>
        </p:nvSpPr>
        <p:spPr bwMode="auto">
          <a:xfrm>
            <a:off x="2484438" y="2924175"/>
            <a:ext cx="935037" cy="2643188"/>
          </a:xfrm>
          <a:prstGeom prst="rect">
            <a:avLst/>
          </a:prstGeom>
          <a:solidFill>
            <a:schemeClr val="bg2">
              <a:alpha val="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fr-FR" sz="800">
              <a:solidFill>
                <a:srgbClr val="000000"/>
              </a:solidFill>
              <a:latin typeface="Antique Olive" pitchFamily="34" charset="0"/>
              <a:ea typeface="MS PGothic"/>
              <a:cs typeface="MS PGothic"/>
            </a:endParaRPr>
          </a:p>
          <a:p>
            <a:pPr algn="ctr">
              <a:spcBef>
                <a:spcPct val="50000"/>
              </a:spcBef>
            </a:pPr>
            <a:endParaRPr lang="fr-FR" sz="800">
              <a:solidFill>
                <a:srgbClr val="000000"/>
              </a:solidFill>
              <a:latin typeface="Antique Olive" pitchFamily="34" charset="0"/>
              <a:ea typeface="MS PGothic"/>
              <a:cs typeface="MS PGothic"/>
            </a:endParaRPr>
          </a:p>
          <a:p>
            <a:pPr algn="ctr">
              <a:spcBef>
                <a:spcPct val="50000"/>
              </a:spcBef>
            </a:pPr>
            <a:r>
              <a:rPr lang="fr-FR" sz="2000" b="1">
                <a:solidFill>
                  <a:srgbClr val="FFFFFF"/>
                </a:solidFill>
                <a:latin typeface="Antique Olive" pitchFamily="34" charset="0"/>
                <a:ea typeface="MS PGothic"/>
                <a:cs typeface="MS PGothic"/>
              </a:rPr>
              <a:t>7 </a:t>
            </a:r>
            <a:r>
              <a:rPr lang="fr-FR" sz="1400">
                <a:solidFill>
                  <a:srgbClr val="FFFFFF"/>
                </a:solidFill>
                <a:latin typeface="Trebuchet MS" pitchFamily="34" charset="0"/>
                <a:ea typeface="MS PGothic"/>
                <a:cs typeface="MS PGothic"/>
              </a:rPr>
              <a:t>jours</a:t>
            </a:r>
          </a:p>
          <a:p>
            <a:pPr algn="ctr">
              <a:spcBef>
                <a:spcPct val="50000"/>
              </a:spcBef>
            </a:pPr>
            <a:r>
              <a:rPr lang="fr-FR" sz="1600">
                <a:solidFill>
                  <a:srgbClr val="FFFFFF"/>
                </a:solidFill>
                <a:latin typeface="Antique Olive" pitchFamily="34" charset="0"/>
                <a:ea typeface="MS PGothic"/>
                <a:cs typeface="MS PGothic"/>
              </a:rPr>
              <a:t>sur</a:t>
            </a:r>
          </a:p>
          <a:p>
            <a:pPr algn="ctr">
              <a:spcBef>
                <a:spcPct val="50000"/>
              </a:spcBef>
            </a:pPr>
            <a:r>
              <a:rPr lang="fr-FR" sz="2400" b="1">
                <a:solidFill>
                  <a:srgbClr val="FFFFFF"/>
                </a:solidFill>
                <a:latin typeface="Antique Olive" pitchFamily="34" charset="0"/>
                <a:ea typeface="MS PGothic"/>
                <a:cs typeface="MS PGothic"/>
              </a:rPr>
              <a:t>7</a:t>
            </a:r>
          </a:p>
          <a:p>
            <a:pPr algn="ctr">
              <a:spcBef>
                <a:spcPct val="50000"/>
              </a:spcBef>
            </a:pPr>
            <a:endParaRPr lang="fr-FR" sz="1600" b="1">
              <a:solidFill>
                <a:srgbClr val="FFFFFF"/>
              </a:solidFill>
              <a:latin typeface="Antique Olive" pitchFamily="34" charset="0"/>
              <a:ea typeface="MS PGothic"/>
              <a:cs typeface="MS PGothic"/>
            </a:endParaRPr>
          </a:p>
          <a:p>
            <a:pPr algn="ctr">
              <a:spcBef>
                <a:spcPct val="50000"/>
              </a:spcBef>
            </a:pPr>
            <a:r>
              <a:rPr lang="fr-FR" sz="1300" b="1">
                <a:solidFill>
                  <a:srgbClr val="FFFFFF"/>
                </a:solidFill>
                <a:latin typeface="Trebuchet MS" pitchFamily="34" charset="0"/>
                <a:ea typeface="MS PGothic"/>
                <a:cs typeface="MS PGothic"/>
              </a:rPr>
              <a:t>Par semaine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4787900" y="4581525"/>
            <a:ext cx="977900" cy="1000125"/>
          </a:xfrm>
          <a:prstGeom prst="rect">
            <a:avLst/>
          </a:prstGeom>
          <a:solidFill>
            <a:schemeClr val="bg2">
              <a:alpha val="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fr-FR" sz="800">
              <a:solidFill>
                <a:srgbClr val="000000"/>
              </a:solidFill>
              <a:latin typeface="Antique Olive" pitchFamily="34" charset="0"/>
              <a:ea typeface="MS PGothic"/>
              <a:cs typeface="MS PGothic"/>
            </a:endParaRPr>
          </a:p>
          <a:p>
            <a:pPr algn="ctr">
              <a:spcBef>
                <a:spcPct val="50000"/>
              </a:spcBef>
            </a:pPr>
            <a:r>
              <a:rPr lang="fr-FR" sz="2000" b="1">
                <a:solidFill>
                  <a:srgbClr val="FFFFFF"/>
                </a:solidFill>
                <a:latin typeface="Antique Olive" pitchFamily="34" charset="0"/>
                <a:ea typeface="MS PGothic"/>
                <a:cs typeface="MS PGothic"/>
              </a:rPr>
              <a:t>3</a:t>
            </a:r>
          </a:p>
          <a:p>
            <a:pPr algn="ctr">
              <a:spcBef>
                <a:spcPct val="50000"/>
              </a:spcBef>
            </a:pPr>
            <a:endParaRPr lang="fr-FR" sz="1400">
              <a:solidFill>
                <a:srgbClr val="FFFFFF"/>
              </a:solidFill>
              <a:latin typeface="Trebuchet MS" pitchFamily="34" charset="0"/>
              <a:ea typeface="MS PGothic"/>
              <a:cs typeface="MS PGothic"/>
            </a:endParaRPr>
          </a:p>
        </p:txBody>
      </p:sp>
      <p:sp>
        <p:nvSpPr>
          <p:cNvPr id="2" name="Text Box 8"/>
          <p:cNvSpPr txBox="1">
            <a:spLocks noChangeArrowheads="1"/>
          </p:cNvSpPr>
          <p:nvPr/>
        </p:nvSpPr>
        <p:spPr bwMode="auto">
          <a:xfrm>
            <a:off x="5765800" y="4832350"/>
            <a:ext cx="606425" cy="757238"/>
          </a:xfrm>
          <a:prstGeom prst="rect">
            <a:avLst/>
          </a:prstGeom>
          <a:solidFill>
            <a:schemeClr val="bg2">
              <a:alpha val="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/>
            <a:endParaRPr lang="fr-FR" b="1">
              <a:solidFill>
                <a:srgbClr val="FFFFFF"/>
              </a:solidFill>
              <a:latin typeface="Trebuchet MS" pitchFamily="34" charset="0"/>
              <a:ea typeface="MS PGothic"/>
              <a:cs typeface="MS PGothic"/>
            </a:endParaRPr>
          </a:p>
          <a:p>
            <a:pPr marL="342900" indent="-342900" algn="ctr"/>
            <a:r>
              <a:rPr lang="fr-FR" b="1">
                <a:solidFill>
                  <a:srgbClr val="FFFFFF"/>
                </a:solidFill>
                <a:latin typeface="Trebuchet MS" pitchFamily="34" charset="0"/>
                <a:ea typeface="MS PGothic"/>
                <a:cs typeface="MS PGothic"/>
              </a:rPr>
              <a:t>2</a:t>
            </a:r>
            <a:endParaRPr lang="fr-FR" sz="700" b="1">
              <a:solidFill>
                <a:srgbClr val="FFFFFF"/>
              </a:solidFill>
              <a:latin typeface="Trebuchet MS" pitchFamily="34" charset="0"/>
              <a:ea typeface="MS PGothic"/>
              <a:cs typeface="MS PGothic"/>
            </a:endParaRPr>
          </a:p>
          <a:p>
            <a:pPr marL="342900" indent="-342900" algn="ctr"/>
            <a:endParaRPr lang="fr-FR" sz="700">
              <a:solidFill>
                <a:srgbClr val="FFFFFF"/>
              </a:solidFill>
              <a:latin typeface="Trebuchet MS" pitchFamily="34" charset="0"/>
              <a:ea typeface="MS PGothic"/>
              <a:cs typeface="MS PGothic"/>
            </a:endParaRPr>
          </a:p>
        </p:txBody>
      </p:sp>
      <p:sp>
        <p:nvSpPr>
          <p:cNvPr id="22" name="Text Box 8"/>
          <p:cNvSpPr txBox="1">
            <a:spLocks noChangeArrowheads="1"/>
          </p:cNvSpPr>
          <p:nvPr/>
        </p:nvSpPr>
        <p:spPr bwMode="auto">
          <a:xfrm>
            <a:off x="6372225" y="5183188"/>
            <a:ext cx="2016125" cy="406400"/>
          </a:xfrm>
          <a:prstGeom prst="rect">
            <a:avLst/>
          </a:prstGeom>
          <a:solidFill>
            <a:schemeClr val="bg2">
              <a:alpha val="25882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/>
            <a:r>
              <a:rPr lang="fr-FR" sz="2000" b="1">
                <a:solidFill>
                  <a:schemeClr val="bg1"/>
                </a:solidFill>
                <a:latin typeface="Arial" charset="0"/>
                <a:ea typeface="MS PGothic"/>
                <a:cs typeface="MS PGothic"/>
              </a:rPr>
              <a:t>1 jour </a:t>
            </a:r>
            <a:r>
              <a:rPr lang="fr-FR" sz="1400">
                <a:solidFill>
                  <a:schemeClr val="bg1"/>
                </a:solidFill>
                <a:latin typeface="Arial" charset="0"/>
                <a:ea typeface="MS PGothic"/>
                <a:cs typeface="MS PGothic"/>
              </a:rPr>
              <a:t>par semaine  </a:t>
            </a:r>
            <a:endParaRPr lang="fr-FR" sz="700">
              <a:solidFill>
                <a:schemeClr val="bg1"/>
              </a:solidFill>
              <a:latin typeface="Arial" charset="0"/>
              <a:ea typeface="MS PGothic"/>
              <a:cs typeface="MS PGothic"/>
            </a:endParaRPr>
          </a:p>
        </p:txBody>
      </p:sp>
      <p:sp>
        <p:nvSpPr>
          <p:cNvPr id="13" name="Rectangle 7"/>
          <p:cNvSpPr>
            <a:spLocks noChangeArrowheads="1"/>
          </p:cNvSpPr>
          <p:nvPr/>
        </p:nvSpPr>
        <p:spPr bwMode="auto">
          <a:xfrm>
            <a:off x="467545" y="26988"/>
            <a:ext cx="8281168" cy="3667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rtl="1"/>
            <a:r>
              <a:rPr lang="fr-FR" b="1" dirty="0" smtClean="0">
                <a:solidFill>
                  <a:srgbClr val="6B7D7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entury Gothic" pitchFamily="34" charset="0"/>
              </a:rPr>
              <a:t>Un patient   </a:t>
            </a:r>
            <a:r>
              <a:rPr lang="fr-FR" b="1" dirty="0">
                <a:solidFill>
                  <a:srgbClr val="6B7D7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entury Gothic" pitchFamily="34" charset="0"/>
              </a:rPr>
              <a:t>sous </a:t>
            </a:r>
            <a:r>
              <a:rPr lang="fr-FR" b="1" dirty="0" smtClean="0">
                <a:solidFill>
                  <a:srgbClr val="6B7D7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entury Gothic" pitchFamily="34" charset="0"/>
              </a:rPr>
              <a:t>ICCARRE depuis </a:t>
            </a:r>
            <a:r>
              <a:rPr lang="fr-FR" b="1" dirty="0">
                <a:solidFill>
                  <a:srgbClr val="6B7D7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entury Gothic" pitchFamily="34" charset="0"/>
              </a:rPr>
              <a:t>7 années</a:t>
            </a:r>
            <a:r>
              <a:rPr lang="fr-FR" dirty="0">
                <a:solidFill>
                  <a:srgbClr val="6B7D7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entury Gothic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56977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1000"/>
                                        <p:tgtEl>
                                          <p:spTgt spid="30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37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7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500"/>
                            </p:stCondLst>
                            <p:childTnLst>
                              <p:par>
                                <p:cTn id="2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500"/>
                            </p:stCondLst>
                            <p:childTnLst>
                              <p:par>
                                <p:cTn id="3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8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10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9" grpId="0" animBg="1"/>
      <p:bldP spid="3" grpId="0" animBg="1"/>
      <p:bldP spid="4" grpId="0" animBg="1"/>
      <p:bldP spid="33797" grpId="0" animBg="1"/>
      <p:bldP spid="5" grpId="0" animBg="1"/>
      <p:bldP spid="2" grpId="0" animBg="1"/>
      <p:bldP spid="22" grpId="0" animBg="1"/>
      <p:bldP spid="13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37</Words>
  <Application>Microsoft Office PowerPoint</Application>
  <PresentationFormat>Affichage à l'écran (4:3)</PresentationFormat>
  <Paragraphs>22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Assistant</dc:creator>
  <cp:lastModifiedBy>Assistant</cp:lastModifiedBy>
  <cp:revision>1</cp:revision>
  <dcterms:created xsi:type="dcterms:W3CDTF">2013-12-20T14:21:55Z</dcterms:created>
  <dcterms:modified xsi:type="dcterms:W3CDTF">2013-12-20T14:23:29Z</dcterms:modified>
</cp:coreProperties>
</file>